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11" r:id="rId3"/>
    <p:sldId id="313" r:id="rId4"/>
    <p:sldId id="314" r:id="rId5"/>
    <p:sldId id="315" r:id="rId6"/>
    <p:sldId id="316" r:id="rId7"/>
    <p:sldId id="317" r:id="rId8"/>
    <p:sldId id="293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C79E37"/>
    <a:srgbClr val="5EEC3C"/>
    <a:srgbClr val="FE9202"/>
    <a:srgbClr val="990099"/>
    <a:srgbClr val="FF2549"/>
    <a:srgbClr val="6C1A00"/>
    <a:srgbClr val="202E54"/>
    <a:srgbClr val="1D3A00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58" y="-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9FB99D-41E8-464C-A268-F009253FA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106C1-A278-4CDE-A5CA-BF57AC1FC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46AE-D80C-41B8-9D6A-DB80D87570FC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3E369-7992-4C69-9B3B-43FD110AA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A9E23-D4A1-4F5F-B8B7-1C4719C4E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E779F-4EE3-423A-BC30-B0BE8DEC5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9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029865"/>
            <a:ext cx="8231372" cy="137434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77160"/>
            <a:ext cx="7778805" cy="137434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Relational Algebra (Part-5)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20.4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E663-9A9B-4C3A-8D02-A5AD58ED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A91E-4040-4545-956C-E0A0D1A1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779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B3332-742B-440B-856D-5A66910F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15" y="-7196"/>
            <a:ext cx="7167985" cy="12046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13571-8483-49F8-A56A-2D13A932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5" y="1237996"/>
            <a:ext cx="4805112" cy="37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Union (U)</a:t>
            </a:r>
          </a:p>
          <a:p>
            <a:pPr algn="just"/>
            <a:r>
              <a:rPr lang="en-IN" dirty="0"/>
              <a:t>It is represented by symbol U. The union operator builds a relation from tuples appearing in either or both of the specified relation.</a:t>
            </a:r>
          </a:p>
          <a:p>
            <a:pPr algn="just"/>
            <a:r>
              <a:rPr lang="en-IN" dirty="0"/>
              <a:t>The union operation take the set of rows in each relation and combines them eliminating duplicates.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8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Two relation are union compatible if the following conditions are satisfied:</a:t>
            </a:r>
          </a:p>
          <a:p>
            <a:pPr algn="just"/>
            <a:r>
              <a:rPr lang="en-IN" dirty="0"/>
              <a:t>In general we must ensure that unions are taken between compatible relations.</a:t>
            </a:r>
          </a:p>
          <a:p>
            <a:pPr algn="just"/>
            <a:r>
              <a:rPr lang="en-IN" dirty="0"/>
              <a:t>The number of attributes should be same in the two relations.</a:t>
            </a:r>
          </a:p>
          <a:p>
            <a:pPr algn="just"/>
            <a:r>
              <a:rPr lang="en-IN" dirty="0"/>
              <a:t>Each attribute/column of the first relation must be of same data type as the corresponding column of the second relation. If the data type are not same it must be a convertible data type.  That is the first relation data type is convertible to the same data type as the corresponding attribute of second. 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44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Syntax of Union Operator (∪)</a:t>
            </a:r>
          </a:p>
          <a:p>
            <a:pPr marL="0" indent="0" algn="just">
              <a:buNone/>
            </a:pPr>
            <a:r>
              <a:rPr lang="en-US" dirty="0"/>
              <a:t>table_name1 ∪ table_name2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9C3AD-E521-48AA-9081-77585484B47A}"/>
              </a:ext>
            </a:extLst>
          </p:cNvPr>
          <p:cNvSpPr txBox="1"/>
          <p:nvPr/>
        </p:nvSpPr>
        <p:spPr>
          <a:xfrm>
            <a:off x="5326375" y="1502815"/>
            <a:ext cx="381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A={2,5,9,15,19} and B = {8, 9, 10, 13, 15, 17}. Find A ∪ B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4E6ED-D627-4B50-8352-54A98394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45" y="2301851"/>
            <a:ext cx="2395232" cy="1617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4A53B4-B014-4936-9CDB-F8F0BF82E8B8}"/>
              </a:ext>
            </a:extLst>
          </p:cNvPr>
          <p:cNvSpPr txBox="1"/>
          <p:nvPr/>
        </p:nvSpPr>
        <p:spPr>
          <a:xfrm>
            <a:off x="448965" y="2611396"/>
            <a:ext cx="4586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union of two sets X and Y is equal to the set of elements which are present in set X, in set Y, or in both the sets X and Y. This operation can be represented as;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 ∪ Y = {a: a ∈ X or a ∈ Y}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Let us consider an example, say;  set A = {1, 3, 5} and set B = {1, 2, 4} then;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∪ B = {1, 2, 3, 4, 5}</a:t>
            </a:r>
          </a:p>
        </p:txBody>
      </p:sp>
    </p:spTree>
    <p:extLst>
      <p:ext uri="{BB962C8B-B14F-4D97-AF65-F5344CB8AC3E}">
        <p14:creationId xmlns:p14="http://schemas.microsoft.com/office/powerpoint/2010/main" val="3293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58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655520"/>
            <a:ext cx="4419894" cy="1527050"/>
          </a:xfrm>
        </p:spPr>
      </p:pic>
    </p:spTree>
    <p:extLst>
      <p:ext uri="{BB962C8B-B14F-4D97-AF65-F5344CB8AC3E}">
        <p14:creationId xmlns:p14="http://schemas.microsoft.com/office/powerpoint/2010/main" val="136953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On-screen Show (16:9)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  Relational Algebra (Part-5)</vt:lpstr>
      <vt:lpstr>Contents</vt:lpstr>
      <vt:lpstr>Union</vt:lpstr>
      <vt:lpstr>Union</vt:lpstr>
      <vt:lpstr>Union</vt:lpstr>
      <vt:lpstr>Union</vt:lpstr>
      <vt:lpstr>Union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2021-04-07T08:59:37Z</dcterms:modified>
</cp:coreProperties>
</file>